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2" r:id="rId4"/>
    <p:sldId id="261" r:id="rId5"/>
    <p:sldId id="257" r:id="rId6"/>
    <p:sldId id="270" r:id="rId7"/>
    <p:sldId id="259" r:id="rId8"/>
    <p:sldId id="266" r:id="rId9"/>
    <p:sldId id="269" r:id="rId10"/>
    <p:sldId id="273" r:id="rId11"/>
    <p:sldId id="267" r:id="rId12"/>
    <p:sldId id="268" r:id="rId13"/>
    <p:sldId id="280" r:id="rId14"/>
    <p:sldId id="281" r:id="rId15"/>
    <p:sldId id="271" r:id="rId16"/>
    <p:sldId id="285" r:id="rId17"/>
    <p:sldId id="282" r:id="rId18"/>
    <p:sldId id="283" r:id="rId19"/>
    <p:sldId id="284" r:id="rId20"/>
    <p:sldId id="287" r:id="rId21"/>
    <p:sldId id="274" r:id="rId22"/>
    <p:sldId id="263" r:id="rId23"/>
    <p:sldId id="264" r:id="rId24"/>
    <p:sldId id="265" r:id="rId25"/>
    <p:sldId id="260" r:id="rId26"/>
    <p:sldId id="277" r:id="rId27"/>
    <p:sldId id="258" r:id="rId28"/>
    <p:sldId id="272" r:id="rId29"/>
    <p:sldId id="278" r:id="rId30"/>
    <p:sldId id="275" r:id="rId31"/>
    <p:sldId id="279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4C3-C355-2255-4F2A-B0E1CACA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7C27-8D5F-F81E-54E3-A626F460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4" y="1825624"/>
            <a:ext cx="6240120" cy="48769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to distinguish these distributions</a:t>
            </a:r>
          </a:p>
          <a:p>
            <a:r>
              <a:rPr lang="en-GB" dirty="0"/>
              <a:t>Trade-off:</a:t>
            </a:r>
          </a:p>
          <a:p>
            <a:pPr lvl="1"/>
            <a:r>
              <a:rPr lang="en-GB" dirty="0"/>
              <a:t>Simple probes can detect only simple patterns</a:t>
            </a:r>
          </a:p>
          <a:p>
            <a:pPr lvl="1"/>
            <a:r>
              <a:rPr lang="en-GB" dirty="0"/>
              <a:t>Complex probes can extract properties not “used” by the network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AD0-4E95-079A-2DDD-A19CD990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2223295"/>
            <a:ext cx="5155032" cy="2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7678-AD75-274F-6419-602908AD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RL Agents: modifying goals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7A9F-3BD3-F1F7-B3CA-D4E040C5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1742839"/>
            <a:ext cx="12088912" cy="3372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AB88-A2F8-FED2-9991-19C549A7E213}"/>
              </a:ext>
            </a:extLst>
          </p:cNvPr>
          <p:cNvSpPr txBox="1"/>
          <p:nvPr/>
        </p:nvSpPr>
        <p:spPr>
          <a:xfrm>
            <a:off x="3881155" y="5078875"/>
            <a:ext cx="524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“UNDERSTANDING AND CONTROLLING A MAZESOLVING POLICY NETWORK” Mini … Turner, 2024</a:t>
            </a:r>
          </a:p>
        </p:txBody>
      </p:sp>
    </p:spTree>
    <p:extLst>
      <p:ext uri="{BB962C8B-B14F-4D97-AF65-F5344CB8AC3E}">
        <p14:creationId xmlns:p14="http://schemas.microsoft.com/office/powerpoint/2010/main" val="386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5D64-7FE3-6DB4-E513-3C15F4D7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Steering with a token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A9AA4-2F98-793B-73B6-0335F26D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36" y="1690688"/>
            <a:ext cx="8791555" cy="4483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0AF6-AC68-CAE7-0B6D-B4268F70AAE4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LANGUAGE MODELS WITH ACTIVATION ENGINEERING” Turner et al. 2023</a:t>
            </a:r>
          </a:p>
        </p:txBody>
      </p:sp>
    </p:spTree>
    <p:extLst>
      <p:ext uri="{BB962C8B-B14F-4D97-AF65-F5344CB8AC3E}">
        <p14:creationId xmlns:p14="http://schemas.microsoft.com/office/powerpoint/2010/main" val="202127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Contrastive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</a:t>
            </a:r>
            <a:r>
              <a:rPr lang="en-GB" dirty="0" err="1"/>
              <a:t>Panickssery</a:t>
            </a:r>
            <a:r>
              <a:rPr lang="en-GB" dirty="0"/>
              <a:t>  ... Schulz …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F10B-61B7-BA00-74FB-CF6A192E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Steering Vectors</a:t>
            </a:r>
            <a:endParaRPr lang="en-DE" dirty="0"/>
          </a:p>
        </p:txBody>
      </p:sp>
      <p:pic>
        <p:nvPicPr>
          <p:cNvPr id="1026" name="Picture 2" descr="method">
            <a:extLst>
              <a:ext uri="{FF2B5EF4-FFF2-40B4-BE49-F238E27FC236}">
                <a16:creationId xmlns:a16="http://schemas.microsoft.com/office/drawing/2014/main" id="{C45DEC8B-6666-D3C1-A0A7-5A7DC933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748414"/>
            <a:ext cx="4383086" cy="5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s">
            <a:extLst>
              <a:ext uri="{FF2B5EF4-FFF2-40B4-BE49-F238E27FC236}">
                <a16:creationId xmlns:a16="http://schemas.microsoft.com/office/drawing/2014/main" id="{808BA5E4-0344-D1C1-9B6F-456EB19A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523999"/>
            <a:ext cx="59309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48394-0097-F9A8-54E7-F76A7702483C}"/>
              </a:ext>
            </a:extLst>
          </p:cNvPr>
          <p:cNvSpPr txBox="1"/>
          <p:nvPr/>
        </p:nvSpPr>
        <p:spPr>
          <a:xfrm>
            <a:off x="5553075" y="6172200"/>
            <a:ext cx="663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“Mechanistically Eliciting Latent </a:t>
            </a:r>
            <a:r>
              <a:rPr lang="en-GB" dirty="0" err="1"/>
              <a:t>Behaviors</a:t>
            </a:r>
            <a:r>
              <a:rPr lang="en-GB" dirty="0"/>
              <a:t> in Language Models” Mack &amp; Turner 2024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505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06CB-B13D-04D3-0E05-10FB97C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24E5-A8FE-6F54-C30C-49FE5174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5" y="1758611"/>
            <a:ext cx="8983329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B17DD-31CD-6AC9-9502-C6C191E5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" y="2977981"/>
            <a:ext cx="2286319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91B8-6145-9183-C710-A56FDE9E8DB5}"/>
              </a:ext>
            </a:extLst>
          </p:cNvPr>
          <p:cNvSpPr txBox="1"/>
          <p:nvPr/>
        </p:nvSpPr>
        <p:spPr>
          <a:xfrm>
            <a:off x="784098" y="3880020"/>
            <a:ext cx="5311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 Activation addition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Direct Ablation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Weight Orthogonalization</a:t>
            </a:r>
            <a:endParaRPr lang="en-D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2B5FA6-95A7-C64F-533C-02035DC2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37" y="3880020"/>
            <a:ext cx="2610214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663BF-1923-AC9E-034B-91BFB5DAC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36" y="4593767"/>
            <a:ext cx="2649785" cy="573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749A5-B233-6067-AF37-F9C85201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59" y="5621894"/>
            <a:ext cx="3267531" cy="504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E9F08-5105-07CF-845C-988B5A375DCE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290220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4DD6-F3FE-D71C-8F9F-9836B08C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7BB-B3CB-07FF-A8FC-5C40C7BB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7E01E-E12F-8350-D8DC-7C481E1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1635"/>
            <a:ext cx="8515350" cy="244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3DCB3-7005-0477-84B3-264528F2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3914775"/>
            <a:ext cx="8147848" cy="2797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5BA6B-A188-683A-0CF1-887DB85FC2BC}"/>
              </a:ext>
            </a:extLst>
          </p:cNvPr>
          <p:cNvSpPr txBox="1"/>
          <p:nvPr/>
        </p:nvSpPr>
        <p:spPr>
          <a:xfrm>
            <a:off x="1468283" y="6527496"/>
            <a:ext cx="1017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159084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3B93-72F7-A89D-1079-0F4A0B04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Sleeper Agents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B5166-B273-405D-8E29-5A7BAC1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3" y="1690688"/>
            <a:ext cx="6001147" cy="396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2A8D4-CE30-DF8D-F74F-C347401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52" y="1853481"/>
            <a:ext cx="4188648" cy="388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2449-A912-B6A2-87AF-215302C5ECD8}"/>
              </a:ext>
            </a:extLst>
          </p:cNvPr>
          <p:cNvSpPr txBox="1"/>
          <p:nvPr/>
        </p:nvSpPr>
        <p:spPr>
          <a:xfrm>
            <a:off x="1182532" y="6151610"/>
            <a:ext cx="101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“SLEEPER AGENTS: TRAINING DECEPTIVE LLMS THAT PERSIST THROUGH SAFETY TRAINING  ” </a:t>
            </a:r>
            <a:r>
              <a:rPr lang="en-GB" dirty="0" err="1"/>
              <a:t>Hubinger</a:t>
            </a:r>
            <a:r>
              <a:rPr lang="en-GB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58436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3D35-3799-0401-B903-1647A81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Note ( In comparison to topics so far)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574E-AD9F-2CC8-673D-32E81DD1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relatively small field (hundreds of researchers)</a:t>
            </a:r>
          </a:p>
          <a:p>
            <a:r>
              <a:rPr lang="en-GB" dirty="0"/>
              <a:t>Much of the results are new (last years)</a:t>
            </a:r>
          </a:p>
          <a:p>
            <a:r>
              <a:rPr lang="en-GB" dirty="0"/>
              <a:t>Results less certain as previously mentioned facts ( sources usually cited)</a:t>
            </a:r>
          </a:p>
          <a:p>
            <a:endParaRPr lang="en-GB" dirty="0"/>
          </a:p>
          <a:p>
            <a:r>
              <a:rPr lang="en-GB" dirty="0"/>
              <a:t>Growing Interest: ICLR 2024 had a </a:t>
            </a:r>
            <a:r>
              <a:rPr lang="en-GB" dirty="0" err="1"/>
              <a:t>mechinterp</a:t>
            </a:r>
            <a:r>
              <a:rPr lang="en-GB" dirty="0"/>
              <a:t> Workshop + Paper awards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017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044-06DC-694B-E305-A3171041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Probes catch sleeper agents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17FA-8CB1-67C2-5CAC-D88E28E6C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learned: Purely contrastive</a:t>
            </a:r>
          </a:p>
          <a:p>
            <a:r>
              <a:rPr lang="en-GB" dirty="0"/>
              <a:t>Works where finetuning and RL fails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1B25-6FAC-9657-8CD4-6800A2B0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9" y="2934969"/>
            <a:ext cx="5916448" cy="312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9059E-BD96-39F6-C4BB-570745C0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05" y="2762250"/>
            <a:ext cx="5803194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08F8-56C5-65C5-70E6-2A2CA595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4D3509F4-CB64-826A-0E31-B4CE7D1B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2A694-42CD-8085-BBE3-8386995CB4D8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Features in 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296274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Superposition – the curse of interpretability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E0670-3F0A-A500-D7B3-FF666701F2F0}"/>
              </a:ext>
            </a:extLst>
          </p:cNvPr>
          <p:cNvSpPr txBox="1"/>
          <p:nvPr/>
        </p:nvSpPr>
        <p:spPr>
          <a:xfrm>
            <a:off x="2438400" y="1230689"/>
            <a:ext cx="627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effectLst/>
                <a:latin typeface="var(--font_family_headings, var(--font_family_headings_preset, var(--font-family-title)))"/>
              </a:rPr>
              <a:t>“Inside every AI is a bigger AI, trying to get out” ~ Scott Alexander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A09AD-740D-B360-9AB2-5932346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67" y="1875354"/>
            <a:ext cx="4962815" cy="4211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50258-0421-E237-F6B9-7B068325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86" y="2161292"/>
            <a:ext cx="3672039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E20A02-DA96-A079-D788-EB48BABE5E79}"/>
              </a:ext>
            </a:extLst>
          </p:cNvPr>
          <p:cNvSpPr/>
          <p:nvPr/>
        </p:nvSpPr>
        <p:spPr>
          <a:xfrm>
            <a:off x="90487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BC6E72-CE07-69FC-5A0D-5155B41BAB30}"/>
              </a:ext>
            </a:extLst>
          </p:cNvPr>
          <p:cNvSpPr/>
          <p:nvPr/>
        </p:nvSpPr>
        <p:spPr>
          <a:xfrm>
            <a:off x="90487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9A89A-BF01-D7DC-7CF1-09E83D88AECE}"/>
              </a:ext>
            </a:extLst>
          </p:cNvPr>
          <p:cNvSpPr/>
          <p:nvPr/>
        </p:nvSpPr>
        <p:spPr>
          <a:xfrm>
            <a:off x="90487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B30684-F81D-A126-D561-9236551A4775}"/>
              </a:ext>
            </a:extLst>
          </p:cNvPr>
          <p:cNvSpPr/>
          <p:nvPr/>
        </p:nvSpPr>
        <p:spPr>
          <a:xfrm>
            <a:off x="90487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E246C-010C-06BD-626F-BE6BBAED0881}"/>
              </a:ext>
            </a:extLst>
          </p:cNvPr>
          <p:cNvSpPr/>
          <p:nvPr/>
        </p:nvSpPr>
        <p:spPr>
          <a:xfrm>
            <a:off x="90487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229D05-1A4F-27A6-1769-3680F22A66BC}"/>
              </a:ext>
            </a:extLst>
          </p:cNvPr>
          <p:cNvSpPr/>
          <p:nvPr/>
        </p:nvSpPr>
        <p:spPr>
          <a:xfrm>
            <a:off x="90487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BA1801-C62B-D413-9565-D879F120BFC6}"/>
              </a:ext>
            </a:extLst>
          </p:cNvPr>
          <p:cNvSpPr/>
          <p:nvPr/>
        </p:nvSpPr>
        <p:spPr>
          <a:xfrm>
            <a:off x="377761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21E29-7588-9261-C7C5-2937462412DC}"/>
              </a:ext>
            </a:extLst>
          </p:cNvPr>
          <p:cNvSpPr/>
          <p:nvPr/>
        </p:nvSpPr>
        <p:spPr>
          <a:xfrm>
            <a:off x="377761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0FD83-744F-15A4-3A9C-19E5E67E4E51}"/>
              </a:ext>
            </a:extLst>
          </p:cNvPr>
          <p:cNvSpPr/>
          <p:nvPr/>
        </p:nvSpPr>
        <p:spPr>
          <a:xfrm>
            <a:off x="377761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0352F-BE97-E725-DCAF-369025590C01}"/>
              </a:ext>
            </a:extLst>
          </p:cNvPr>
          <p:cNvSpPr/>
          <p:nvPr/>
        </p:nvSpPr>
        <p:spPr>
          <a:xfrm>
            <a:off x="377761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EE2D91-BBFD-8A6D-5E4A-822E0AC480E2}"/>
              </a:ext>
            </a:extLst>
          </p:cNvPr>
          <p:cNvSpPr/>
          <p:nvPr/>
        </p:nvSpPr>
        <p:spPr>
          <a:xfrm>
            <a:off x="377761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8BE1FB-40A6-744B-A7E3-B74ACC8F159A}"/>
              </a:ext>
            </a:extLst>
          </p:cNvPr>
          <p:cNvSpPr/>
          <p:nvPr/>
        </p:nvSpPr>
        <p:spPr>
          <a:xfrm>
            <a:off x="377761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9C57A-38B3-8D8E-F698-EF8CC11B17BF}"/>
              </a:ext>
            </a:extLst>
          </p:cNvPr>
          <p:cNvSpPr/>
          <p:nvPr/>
        </p:nvSpPr>
        <p:spPr>
          <a:xfrm>
            <a:off x="2341241" y="284607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67924E-AEED-8F7E-F8A0-CD6F622C0E1E}"/>
              </a:ext>
            </a:extLst>
          </p:cNvPr>
          <p:cNvSpPr/>
          <p:nvPr/>
        </p:nvSpPr>
        <p:spPr>
          <a:xfrm>
            <a:off x="2341241" y="332613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112ABCC-94BD-B6AC-4693-AC5472A52161}"/>
              </a:ext>
            </a:extLst>
          </p:cNvPr>
          <p:cNvSpPr/>
          <p:nvPr/>
        </p:nvSpPr>
        <p:spPr>
          <a:xfrm>
            <a:off x="1363984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7672E66-51AA-8F05-2841-ED3E13461CF6}"/>
              </a:ext>
            </a:extLst>
          </p:cNvPr>
          <p:cNvSpPr/>
          <p:nvPr/>
        </p:nvSpPr>
        <p:spPr>
          <a:xfrm>
            <a:off x="2888933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/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/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 r="-80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8BED4AF-7EDE-7EDF-18AF-635EA016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62" y="2196329"/>
            <a:ext cx="7300880" cy="22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77A71F-935D-F44E-4F16-2339BEF6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6" y="1818512"/>
            <a:ext cx="10655430" cy="35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CA4D-E1E2-6288-5407-7B32AB81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Autoencoder Definition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25DE-45FE-9B60-4610-B22FCB89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658"/>
            <a:ext cx="5455274" cy="65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72BE8-E411-79EC-BB47-B727CD94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18" b="85701"/>
          <a:stretch/>
        </p:blipFill>
        <p:spPr>
          <a:xfrm>
            <a:off x="6137866" y="3610814"/>
            <a:ext cx="2936114" cy="65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AD5F1-A769-A565-A6BB-5B0C4118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1388"/>
            <a:ext cx="3019847" cy="45534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5CFB2-1DA5-F336-289D-C7999CF68351}"/>
              </a:ext>
            </a:extLst>
          </p:cNvPr>
          <p:cNvCxnSpPr/>
          <p:nvPr/>
        </p:nvCxnSpPr>
        <p:spPr>
          <a:xfrm>
            <a:off x="3026664" y="3429000"/>
            <a:ext cx="180136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/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/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59A57A-C6F1-AC92-9A04-88860A3B8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681092"/>
            <a:ext cx="5942029" cy="8117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Resampling when neurons are no longer activated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8711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7B73-CFA2-B4FD-0163-073F93D9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in unlabelled features</a:t>
            </a:r>
          </a:p>
          <a:p>
            <a:r>
              <a:rPr lang="en-GB" dirty="0"/>
              <a:t>Interpretation can sometimes be done by humans</a:t>
            </a:r>
          </a:p>
          <a:p>
            <a:pPr lvl="1"/>
            <a:r>
              <a:rPr lang="en-GB" dirty="0"/>
              <a:t>What text activates the feature?</a:t>
            </a:r>
          </a:p>
          <a:p>
            <a:pPr lvl="1"/>
            <a:r>
              <a:rPr lang="en-GB" dirty="0"/>
              <a:t>What happens if feature is upweighted?</a:t>
            </a:r>
          </a:p>
          <a:p>
            <a:r>
              <a:rPr lang="en-GB" dirty="0"/>
              <a:t>This can also be automized</a:t>
            </a:r>
          </a:p>
          <a:p>
            <a:r>
              <a:rPr lang="en-GB" dirty="0"/>
              <a:t>Example: Arabic text feature</a:t>
            </a:r>
          </a:p>
          <a:p>
            <a:endParaRPr lang="en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422CE2-48C3-6936-B505-15E527962B8F}"/>
              </a:ext>
            </a:extLst>
          </p:cNvPr>
          <p:cNvSpPr txBox="1">
            <a:spLocks/>
          </p:cNvSpPr>
          <p:nvPr/>
        </p:nvSpPr>
        <p:spPr>
          <a:xfrm>
            <a:off x="447105" y="365125"/>
            <a:ext cx="11659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9448-0A78-3B63-A707-C338409A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5" y="4663820"/>
            <a:ext cx="9782387" cy="21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Features of SAEs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C3817-12F2-F0B0-AEA3-3893859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1" y="1776413"/>
            <a:ext cx="12071077" cy="44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8EE-365F-25FD-9B53-B779F9BA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Problem:  shrinkage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ACFF-BAE8-D216-F584-DC8EAE74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" y="1913169"/>
            <a:ext cx="11717420" cy="4142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F35BE-24FF-4830-2C11-4D99C38D9F01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529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F30B-1069-D172-5AA9-35F79933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SAEs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D792B-D187-B6B3-7222-333EC93B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3" y="2085974"/>
            <a:ext cx="8976136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55FF3-CC52-4B9D-F982-C15038AC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3" y="4263977"/>
            <a:ext cx="9161914" cy="90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634D3-248B-D84D-1103-5B6A38869F7D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5601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AC7-64CA-D3C5-8479-C1D3F53F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929A1-FC0F-A474-A76E-49C80705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9" y="1690688"/>
            <a:ext cx="8497486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8AC07-9383-07F3-5E8E-64913655A8E0}"/>
              </a:ext>
            </a:extLst>
          </p:cNvPr>
          <p:cNvSpPr txBox="1"/>
          <p:nvPr/>
        </p:nvSpPr>
        <p:spPr>
          <a:xfrm>
            <a:off x="1" y="26930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k-Sparse Autoencoders-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UToronto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, 2014 (</a:t>
            </a:r>
            <a:r>
              <a:rPr lang="en-GB" dirty="0"/>
              <a:t>Alireza </a:t>
            </a:r>
            <a:r>
              <a:rPr lang="en-GB" dirty="0" err="1"/>
              <a:t>Makhzani</a:t>
            </a:r>
            <a:r>
              <a:rPr lang="en-GB" dirty="0"/>
              <a:t>, Brendan Frey 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E1E46-5210-E2B7-84A3-B5463590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84" y="2971761"/>
            <a:ext cx="7348787" cy="3311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547C1-24CC-81BF-7824-0C8F51D7B62C}"/>
              </a:ext>
            </a:extLst>
          </p:cNvPr>
          <p:cNvSpPr txBox="1"/>
          <p:nvPr/>
        </p:nvSpPr>
        <p:spPr>
          <a:xfrm>
            <a:off x="0" y="620193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Scaling and evaluating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OpenAI, 20</a:t>
            </a:r>
            <a:r>
              <a:rPr lang="en-GB" dirty="0">
                <a:solidFill>
                  <a:srgbClr val="000000"/>
                </a:solidFill>
                <a:latin typeface="-apple-system"/>
              </a:rPr>
              <a:t>2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4 (</a:t>
            </a:r>
            <a:r>
              <a:rPr lang="en-GB" dirty="0"/>
              <a:t>Leo Gau, … Jan </a:t>
            </a:r>
            <a:r>
              <a:rPr lang="en-GB" dirty="0" err="1"/>
              <a:t>Leike</a:t>
            </a:r>
            <a:r>
              <a:rPr lang="en-GB" dirty="0"/>
              <a:t> …)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75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Words>817</Words>
  <Application>Microsoft Office PowerPoint</Application>
  <PresentationFormat>Widescreen</PresentationFormat>
  <Paragraphs>112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-apple-system</vt:lpstr>
      <vt:lpstr>Aptos</vt:lpstr>
      <vt:lpstr>Aptos Display</vt:lpstr>
      <vt:lpstr>Arial</vt:lpstr>
      <vt:lpstr>Cambria Math</vt:lpstr>
      <vt:lpstr>var(--font_family_headings, var(--font_family_headings_preset, var(--font-family-title)))</vt:lpstr>
      <vt:lpstr>Office Theme</vt:lpstr>
      <vt:lpstr>Transformer Interpretability</vt:lpstr>
      <vt:lpstr>General Note ( In comparison to topics so far)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2: Probes</vt:lpstr>
      <vt:lpstr>Interpreting Activations 3:  Addition</vt:lpstr>
      <vt:lpstr>Pure RL Agents: modifying goals</vt:lpstr>
      <vt:lpstr>Language Models: Steering with a token</vt:lpstr>
      <vt:lpstr>Contrastive activation addition</vt:lpstr>
      <vt:lpstr>Unsupervised Steering Vectors</vt:lpstr>
      <vt:lpstr>Ablating Directions</vt:lpstr>
      <vt:lpstr>Ablating Directions</vt:lpstr>
      <vt:lpstr>Side Note: Sleeper Agents</vt:lpstr>
      <vt:lpstr>Linear Probes catch sleeper agents</vt:lpstr>
      <vt:lpstr>PowerPoint Presentation</vt:lpstr>
      <vt:lpstr>Superposition – the curse of interpretability</vt:lpstr>
      <vt:lpstr>Toy models of Superposition</vt:lpstr>
      <vt:lpstr>Toy models of Superposition</vt:lpstr>
      <vt:lpstr>Towards Monosemanticity: Sparse Autoencoders</vt:lpstr>
      <vt:lpstr>Sparse Autoencoder Definition</vt:lpstr>
      <vt:lpstr>PowerPoint Presentation</vt:lpstr>
      <vt:lpstr>Understanding Features of SAEs</vt:lpstr>
      <vt:lpstr>One Problem:  shrinkage</vt:lpstr>
      <vt:lpstr>Gated SAEs</vt:lpstr>
      <vt:lpstr>k-Sparse 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6</cp:revision>
  <dcterms:created xsi:type="dcterms:W3CDTF">2024-03-28T13:51:49Z</dcterms:created>
  <dcterms:modified xsi:type="dcterms:W3CDTF">2025-01-03T00:28:52Z</dcterms:modified>
</cp:coreProperties>
</file>